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8" r:id="rId3"/>
    <p:sldId id="262" r:id="rId4"/>
    <p:sldId id="267" r:id="rId5"/>
    <p:sldId id="270" r:id="rId6"/>
    <p:sldId id="268" r:id="rId7"/>
    <p:sldId id="26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84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715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0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04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19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2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7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5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3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1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3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50DCA-858D-40BB-AF6A-78B368B05BF5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5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597BFF7E-A641-452E-8F07-56EDE0036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2" b="2"/>
          <a:stretch/>
        </p:blipFill>
        <p:spPr>
          <a:xfrm>
            <a:off x="0" y="-576"/>
            <a:ext cx="12192000" cy="6858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D17B8-AF97-46CF-A907-862762B2C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8" y="469071"/>
            <a:ext cx="4526107" cy="58573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0DE0D7-37FB-4D0B-A853-8A63EA8F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84" y="469071"/>
            <a:ext cx="6716857" cy="5857314"/>
          </a:xfrm>
        </p:spPr>
        <p:txBody>
          <a:bodyPr numCol="1">
            <a:normAutofit fontScale="47500" lnSpcReduction="20000"/>
          </a:bodyPr>
          <a:lstStyle/>
          <a:p>
            <a:r>
              <a:rPr lang="en-US" sz="6000" b="1" dirty="0"/>
              <a:t>Joe Swanson</a:t>
            </a:r>
            <a:r>
              <a:rPr lang="en-US" sz="6000" dirty="0"/>
              <a:t> – Lead Designer, Art Director</a:t>
            </a:r>
          </a:p>
          <a:p>
            <a:r>
              <a:rPr lang="en-US" sz="6000" b="1" dirty="0"/>
              <a:t>Gus Dubetz</a:t>
            </a:r>
            <a:r>
              <a:rPr lang="en-US" sz="6000" dirty="0"/>
              <a:t> – Project Manager, Level Designer</a:t>
            </a:r>
          </a:p>
          <a:p>
            <a:r>
              <a:rPr lang="en-US" sz="6000" b="1" dirty="0"/>
              <a:t>Jesse Plaetz</a:t>
            </a:r>
            <a:r>
              <a:rPr lang="en-US" sz="6000" dirty="0"/>
              <a:t> – 3D Artist, UI Artist</a:t>
            </a:r>
          </a:p>
          <a:p>
            <a:r>
              <a:rPr lang="en-US" sz="6000" b="1" dirty="0"/>
              <a:t>Austin Krieger</a:t>
            </a:r>
            <a:r>
              <a:rPr lang="en-US" sz="6000" dirty="0"/>
              <a:t> – Programmer</a:t>
            </a:r>
          </a:p>
          <a:p>
            <a:r>
              <a:rPr lang="en-US" sz="6000" b="1" dirty="0"/>
              <a:t>Gabe Landwehr</a:t>
            </a:r>
            <a:r>
              <a:rPr lang="en-US" sz="6000" dirty="0"/>
              <a:t> – Programmer</a:t>
            </a:r>
          </a:p>
          <a:p>
            <a:r>
              <a:rPr lang="en-US" sz="6000" b="1" dirty="0"/>
              <a:t>Quinton Halliday</a:t>
            </a:r>
            <a:r>
              <a:rPr lang="en-US" sz="6000" dirty="0"/>
              <a:t> – Level Designer, Narrative, Utility</a:t>
            </a:r>
          </a:p>
          <a:p>
            <a:r>
              <a:rPr lang="en-US" sz="6000" b="1" dirty="0"/>
              <a:t>Dillon Johnson</a:t>
            </a:r>
            <a:r>
              <a:rPr lang="en-US" sz="6000" dirty="0"/>
              <a:t> – Level Designer, Narrative, Utility</a:t>
            </a:r>
          </a:p>
          <a:p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98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D92C12EB-5470-4922-9FF7-7205AC7C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2" b="2"/>
          <a:stretch/>
        </p:blipFill>
        <p:spPr>
          <a:xfrm>
            <a:off x="0" y="-576"/>
            <a:ext cx="12192000" cy="6858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CCEFD-76D4-40FE-89D0-19A35CA5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latin typeface="+mn-lt"/>
              </a:rPr>
              <a:t>Core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2363-4558-4FC5-AD62-8A07126AF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51" y="1864108"/>
            <a:ext cx="10181897" cy="4473629"/>
          </a:xfrm>
        </p:spPr>
        <p:txBody>
          <a:bodyPr numCol="1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	</a:t>
            </a:r>
            <a:r>
              <a:rPr lang="en-US" sz="6000" dirty="0"/>
              <a:t>Explore a suburban town through the twisted perception of Florida Man, causing discomfort and mayhem along the way in an effort to gain infamy through wacky newspaper headlines.</a:t>
            </a:r>
          </a:p>
          <a:p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4DF28006-7891-46EE-A471-9D11A4DD7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EDBEC6-FE48-4112-84E0-D9DACED1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" y="0"/>
            <a:ext cx="11845636" cy="1326321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+mn-lt"/>
              </a:rPr>
              <a:t>Gameplay</a:t>
            </a:r>
          </a:p>
        </p:txBody>
      </p:sp>
      <p:pic>
        <p:nvPicPr>
          <p:cNvPr id="7" name="Nanoconman">
            <a:hlinkClick r:id="" action="ppaction://media"/>
            <a:extLst>
              <a:ext uri="{FF2B5EF4-FFF2-40B4-BE49-F238E27FC236}">
                <a16:creationId xmlns:a16="http://schemas.microsoft.com/office/drawing/2014/main" id="{49FCE9AF-7663-43D0-B8BD-4CFFF9D788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9468" y="1745319"/>
            <a:ext cx="7633063" cy="42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4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D92C12EB-5470-4922-9FF7-7205AC7C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2" b="2"/>
          <a:stretch/>
        </p:blipFill>
        <p:spPr>
          <a:xfrm>
            <a:off x="0" y="-576"/>
            <a:ext cx="12192000" cy="6858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CCEFD-76D4-40FE-89D0-19A35CA5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6" y="0"/>
            <a:ext cx="10353761" cy="1326321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+mn-lt"/>
              </a:rPr>
              <a:t>Process &amp;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2363-4558-4FC5-AD62-8A07126AF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49" y="1326322"/>
            <a:ext cx="10181897" cy="4898772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379EC-EAC0-488A-9563-0CF8C41D4D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1" y="1940323"/>
            <a:ext cx="3617356" cy="4567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9BFF9-1321-4698-888D-17249E9093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37" y="1935921"/>
            <a:ext cx="3048006" cy="457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83CFDE-3F20-4A4F-B865-F408758CC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36" y="1935921"/>
            <a:ext cx="3722204" cy="37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3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D92C12EB-5470-4922-9FF7-7205AC7C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2" b="2"/>
          <a:stretch/>
        </p:blipFill>
        <p:spPr>
          <a:xfrm>
            <a:off x="0" y="-576"/>
            <a:ext cx="12192000" cy="6858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CCEFD-76D4-40FE-89D0-19A35CA5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6" y="0"/>
            <a:ext cx="10353761" cy="1326321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+mn-lt"/>
              </a:rPr>
              <a:t>Process &amp;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2363-4558-4FC5-AD62-8A07126AF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49" y="1326322"/>
            <a:ext cx="10181897" cy="4898772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EEE0B7-9455-4629-A0BC-0B4DD021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3" y="3610649"/>
            <a:ext cx="4385417" cy="2750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64B524-D97F-4513-9E6E-17AB3015C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08" y="1326321"/>
            <a:ext cx="1435158" cy="178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D9EBE-DF2E-4CF2-A793-41D55FB00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43" y="3795293"/>
            <a:ext cx="2713446" cy="2307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61D1FB-F23F-4777-87FA-FF5BC0819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699" y="1326321"/>
            <a:ext cx="1344356" cy="528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41AE75-4611-4224-8DA1-7DF2E8934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6988" y="1326321"/>
            <a:ext cx="1434044" cy="1758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C8517B-E121-4094-9293-A77255784E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214" r="82137" b="47865"/>
          <a:stretch/>
        </p:blipFill>
        <p:spPr>
          <a:xfrm>
            <a:off x="7543800" y="3448466"/>
            <a:ext cx="4472587" cy="2951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67918-BF00-4C1A-BC48-4AF67D4B66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02" y="546032"/>
            <a:ext cx="5709310" cy="3348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B06AE-73F3-4A41-820B-8C737E667B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78" y="755325"/>
            <a:ext cx="4588962" cy="2691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D28B62-07AC-4107-BAAC-8353B8DDF9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64" y="728041"/>
            <a:ext cx="4906545" cy="28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D92C12EB-5470-4922-9FF7-7205AC7C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2" b="2"/>
          <a:stretch/>
        </p:blipFill>
        <p:spPr>
          <a:xfrm>
            <a:off x="0" y="-576"/>
            <a:ext cx="12192000" cy="6858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CCEFD-76D4-40FE-89D0-19A35CA5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6" y="0"/>
            <a:ext cx="10353761" cy="1326321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+mn-lt"/>
              </a:rPr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2363-4558-4FC5-AD62-8A07126AF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49" y="1326322"/>
            <a:ext cx="10181897" cy="4898772"/>
          </a:xfrm>
        </p:spPr>
        <p:txBody>
          <a:bodyPr numCol="1">
            <a:normAutofit/>
          </a:bodyPr>
          <a:lstStyle/>
          <a:p>
            <a:r>
              <a:rPr lang="en-US" sz="3000" dirty="0"/>
              <a:t>Dictionaries &gt; if statements (Gabe)</a:t>
            </a:r>
          </a:p>
          <a:p>
            <a:r>
              <a:rPr lang="en-US" sz="3000" dirty="0"/>
              <a:t>Movement &amp; Camera – iterations (Austin)</a:t>
            </a:r>
          </a:p>
          <a:p>
            <a:r>
              <a:rPr lang="en-US" sz="3000" dirty="0"/>
              <a:t>White-blocking is limiting (Quinton)</a:t>
            </a:r>
          </a:p>
          <a:p>
            <a:r>
              <a:rPr lang="en-US" sz="3000" dirty="0"/>
              <a:t>Organizing work into achievable tasks (Joe)</a:t>
            </a:r>
          </a:p>
          <a:p>
            <a:r>
              <a:rPr lang="en-US" sz="3000" dirty="0"/>
              <a:t>Design iterations take time (Dillon)</a:t>
            </a:r>
          </a:p>
          <a:p>
            <a:r>
              <a:rPr lang="en-US" sz="3000" dirty="0"/>
              <a:t>Not to focus all your energy on early iterations (Jesse)</a:t>
            </a:r>
          </a:p>
          <a:p>
            <a:r>
              <a:rPr lang="en-US" sz="3000" dirty="0"/>
              <a:t>Playtesting feedback revealed player motivations (Gus)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1899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D92C12EB-5470-4922-9FF7-7205AC7C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2" b="2"/>
          <a:stretch/>
        </p:blipFill>
        <p:spPr>
          <a:xfrm>
            <a:off x="0" y="-576"/>
            <a:ext cx="12192000" cy="6858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CCEFD-76D4-40FE-89D0-19A35CA5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6" y="0"/>
            <a:ext cx="10353761" cy="1326321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+mn-lt"/>
              </a:rPr>
              <a:t>Future Plans</a:t>
            </a:r>
            <a:endParaRPr lang="en-US" sz="6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2363-4558-4FC5-AD62-8A07126AF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49" y="1326322"/>
            <a:ext cx="10181897" cy="4898772"/>
          </a:xfrm>
        </p:spPr>
        <p:txBody>
          <a:bodyPr numCol="1">
            <a:normAutofit fontScale="77500" lnSpcReduction="20000"/>
          </a:bodyPr>
          <a:lstStyle/>
          <a:p>
            <a:r>
              <a:rPr lang="en-US" sz="3900" dirty="0"/>
              <a:t>Special items that grant new abilities</a:t>
            </a:r>
          </a:p>
          <a:p>
            <a:r>
              <a:rPr lang="en-US" sz="3900" dirty="0"/>
              <a:t>White-blocking the next iteration of levels</a:t>
            </a:r>
          </a:p>
          <a:p>
            <a:r>
              <a:rPr lang="en-US" sz="3900" dirty="0"/>
              <a:t>Environmental 3D models</a:t>
            </a:r>
          </a:p>
          <a:p>
            <a:r>
              <a:rPr lang="en-US" sz="3900" dirty="0"/>
              <a:t>Add more headlines</a:t>
            </a:r>
          </a:p>
          <a:p>
            <a:r>
              <a:rPr lang="en-US" sz="3900" dirty="0"/>
              <a:t>More sounds/music (including voice acting)</a:t>
            </a:r>
          </a:p>
          <a:p>
            <a:r>
              <a:rPr lang="en-US" sz="3900" dirty="0"/>
              <a:t>NPCs</a:t>
            </a:r>
          </a:p>
          <a:p>
            <a:r>
              <a:rPr lang="en-US" sz="4000" dirty="0"/>
              <a:t>Iterate on movement and camera</a:t>
            </a:r>
          </a:p>
          <a:p>
            <a:r>
              <a:rPr lang="en-US" sz="4000" dirty="0"/>
              <a:t>Iterate on UI design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7490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BF738927-911E-45CA-B962-65C2A4FD4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1C3C25-0828-4970-BACD-2545180D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742" y="2700335"/>
            <a:ext cx="6266329" cy="1326321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+mn-lt"/>
              </a:rPr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33B45-A96F-4B5B-9769-6EF4CDF83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8" y="469071"/>
            <a:ext cx="4526107" cy="58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2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646</TotalTime>
  <Words>159</Words>
  <Application>Microsoft Office PowerPoint</Application>
  <PresentationFormat>Widescreen</PresentationFormat>
  <Paragraphs>30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Bookman Old Style</vt:lpstr>
      <vt:lpstr>Rockwell</vt:lpstr>
      <vt:lpstr>Damask</vt:lpstr>
      <vt:lpstr>PowerPoint Presentation</vt:lpstr>
      <vt:lpstr>Core Experience</vt:lpstr>
      <vt:lpstr>Gameplay</vt:lpstr>
      <vt:lpstr>Process &amp; Progress</vt:lpstr>
      <vt:lpstr>Process &amp; Progress</vt:lpstr>
      <vt:lpstr>What We Learned</vt:lpstr>
      <vt:lpstr>Future Plans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Man</dc:title>
  <dc:creator>Halliday, Quinton</dc:creator>
  <cp:lastModifiedBy>Gusmanak</cp:lastModifiedBy>
  <cp:revision>37</cp:revision>
  <dcterms:created xsi:type="dcterms:W3CDTF">2017-11-01T13:13:34Z</dcterms:created>
  <dcterms:modified xsi:type="dcterms:W3CDTF">2017-12-11T23:21:37Z</dcterms:modified>
</cp:coreProperties>
</file>